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2" d="100"/>
          <a:sy n="102" d="100"/>
        </p:scale>
        <p:origin x="86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11376025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58719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801194" y="4593430"/>
            <a:ext cx="5982818" cy="180934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报告可以修改后重交，评分以最后一次为准，截止第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33230</TotalTime>
  <Words>416</Words>
  <Application>Microsoft Office PowerPoint</Application>
  <PresentationFormat>宽屏</PresentationFormat>
  <Paragraphs>57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238</cp:revision>
  <dcterms:created xsi:type="dcterms:W3CDTF">2022-10-24T14:28:29Z</dcterms:created>
  <dcterms:modified xsi:type="dcterms:W3CDTF">2023-08-07T04:08:14Z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